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1" r:id="rId1"/>
  </p:sldMasterIdLst>
  <p:notesMasterIdLst>
    <p:notesMasterId r:id="rId3"/>
  </p:notesMasterIdLst>
  <p:handoutMasterIdLst>
    <p:handoutMasterId r:id="rId4"/>
  </p:handoutMasterIdLst>
  <p:sldIdLst>
    <p:sldId id="1800" r:id="rId2"/>
  </p:sldIdLst>
  <p:sldSz cx="24377650" cy="13716000"/>
  <p:notesSz cx="6858000" cy="9144000"/>
  <p:defaultTextStyle>
    <a:defPPr>
      <a:defRPr lang="en-US"/>
    </a:defPPr>
    <a:lvl1pPr marL="0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1pPr>
    <a:lvl2pPr marL="914217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2pPr>
    <a:lvl3pPr marL="1828434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3pPr>
    <a:lvl4pPr marL="2742651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4pPr>
    <a:lvl5pPr marL="3656868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5pPr>
    <a:lvl6pPr marL="4571086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6pPr>
    <a:lvl7pPr marL="5485303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7pPr>
    <a:lvl8pPr marL="6399520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8pPr>
    <a:lvl9pPr marL="7313737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8134">
          <p15:clr>
            <a:srgbClr val="A4A3A4"/>
          </p15:clr>
        </p15:guide>
        <p15:guide id="2" orient="horz" pos="508">
          <p15:clr>
            <a:srgbClr val="A4A3A4"/>
          </p15:clr>
        </p15:guide>
        <p15:guide id="3" pos="14254">
          <p15:clr>
            <a:srgbClr val="A4A3A4"/>
          </p15:clr>
        </p15:guide>
        <p15:guide id="4" pos="7680">
          <p15:clr>
            <a:srgbClr val="A4A3A4"/>
          </p15:clr>
        </p15:guide>
        <p15:guide id="5" pos="110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clrMru>
    <a:srgbClr val="041B31"/>
    <a:srgbClr val="3E5F79"/>
    <a:srgbClr val="437492"/>
    <a:srgbClr val="476981"/>
    <a:srgbClr val="41647C"/>
    <a:srgbClr val="2750F0"/>
    <a:srgbClr val="19D3F0"/>
    <a:srgbClr val="FF4218"/>
    <a:srgbClr val="FF9B00"/>
    <a:srgbClr val="328CC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648" autoAdjust="0"/>
    <p:restoredTop sz="95850" autoAdjust="0"/>
  </p:normalViewPr>
  <p:slideViewPr>
    <p:cSldViewPr snapToGrid="0" snapToObjects="1">
      <p:cViewPr varScale="1">
        <p:scale>
          <a:sx n="61" d="100"/>
          <a:sy n="61" d="100"/>
        </p:scale>
        <p:origin x="424" y="240"/>
      </p:cViewPr>
      <p:guideLst>
        <p:guide orient="horz" pos="8134"/>
        <p:guide orient="horz" pos="508"/>
        <p:guide pos="14254"/>
        <p:guide pos="7680"/>
        <p:guide pos="110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" d="100"/>
        <a:sy n="20" d="100"/>
      </p:scale>
      <p:origin x="0" y="0"/>
    </p:cViewPr>
  </p:sorterViewPr>
  <p:notesViewPr>
    <p:cSldViewPr snapToGrid="0" snapToObjects="1" showGuides="1">
      <p:cViewPr varScale="1">
        <p:scale>
          <a:sx n="87" d="100"/>
          <a:sy n="87" d="100"/>
        </p:scale>
        <p:origin x="3840" y="6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FEA3935-84B6-FFDA-147E-6A74201DCB2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8DF514A-B2FE-DB5A-9803-BE739FF4526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7EFCC0-E92D-4EA5-BCF3-FA78BD37E5CD}" type="datetimeFigureOut">
              <a:rPr lang="en-GB" smtClean="0"/>
              <a:t>13/06/2024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E97EB19-D164-1F98-D57E-FEA826A3E17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8EAAB60-F4C9-CA95-3976-A28C70AC104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11DD3-E96E-4250-BC62-8793980D97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22119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alibri Light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alibri Light"/>
              </a:defRPr>
            </a:lvl1pPr>
          </a:lstStyle>
          <a:p>
            <a:fld id="{EFC10EE1-B198-C942-8235-326C972CBB30}" type="datetimeFigureOut">
              <a:rPr lang="en-US" smtClean="0"/>
              <a:pPr/>
              <a:t>6/13/24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alibri Light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alibri Light"/>
              </a:defRPr>
            </a:lvl1pPr>
          </a:lstStyle>
          <a:p>
            <a:fld id="{006BE02D-20C0-F840-AFAC-BEA99C74FDC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289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217" rtl="0" eaLnBrk="1" latinLnBrk="0" hangingPunct="1">
      <a:defRPr sz="2400" kern="1200">
        <a:solidFill>
          <a:schemeClr val="tx1"/>
        </a:solidFill>
        <a:latin typeface="Calibri Light"/>
        <a:ea typeface="+mn-ea"/>
        <a:cs typeface="+mn-cs"/>
      </a:defRPr>
    </a:lvl1pPr>
    <a:lvl2pPr marL="914217" algn="l" defTabSz="914217" rtl="0" eaLnBrk="1" latinLnBrk="0" hangingPunct="1">
      <a:defRPr sz="2400" kern="1200">
        <a:solidFill>
          <a:schemeClr val="tx1"/>
        </a:solidFill>
        <a:latin typeface="Calibri Light"/>
        <a:ea typeface="+mn-ea"/>
        <a:cs typeface="+mn-cs"/>
      </a:defRPr>
    </a:lvl2pPr>
    <a:lvl3pPr marL="1828434" algn="l" defTabSz="914217" rtl="0" eaLnBrk="1" latinLnBrk="0" hangingPunct="1">
      <a:defRPr sz="2400" kern="1200">
        <a:solidFill>
          <a:schemeClr val="tx1"/>
        </a:solidFill>
        <a:latin typeface="Calibri Light"/>
        <a:ea typeface="+mn-ea"/>
        <a:cs typeface="+mn-cs"/>
      </a:defRPr>
    </a:lvl3pPr>
    <a:lvl4pPr marL="2742651" algn="l" defTabSz="914217" rtl="0" eaLnBrk="1" latinLnBrk="0" hangingPunct="1">
      <a:defRPr sz="2400" kern="1200">
        <a:solidFill>
          <a:schemeClr val="tx1"/>
        </a:solidFill>
        <a:latin typeface="Calibri Light"/>
        <a:ea typeface="+mn-ea"/>
        <a:cs typeface="+mn-cs"/>
      </a:defRPr>
    </a:lvl4pPr>
    <a:lvl5pPr marL="3656868" algn="l" defTabSz="914217" rtl="0" eaLnBrk="1" latinLnBrk="0" hangingPunct="1">
      <a:defRPr sz="2400" kern="1200">
        <a:solidFill>
          <a:schemeClr val="tx1"/>
        </a:solidFill>
        <a:latin typeface="Calibri Light"/>
        <a:ea typeface="+mn-ea"/>
        <a:cs typeface="+mn-cs"/>
      </a:defRPr>
    </a:lvl5pPr>
    <a:lvl6pPr marL="4571086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5485303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6399520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7313737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C73934-D492-4443-9427-018DE5D6DDA5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53117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126908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3E5F7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33512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2" r:id="rId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Lato Regular"/>
          <a:ea typeface="+mj-ea"/>
          <a:cs typeface="Lato Regular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Lato Regular"/>
          <a:ea typeface="+mn-ea"/>
          <a:cs typeface="Lato Regular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Lato Regular"/>
          <a:ea typeface="+mn-ea"/>
          <a:cs typeface="Lato Regular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Lato Regular"/>
          <a:ea typeface="+mn-ea"/>
          <a:cs typeface="Lato Regular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Lato Regular"/>
          <a:ea typeface="+mn-ea"/>
          <a:cs typeface="Lato Regular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Lato Regular"/>
          <a:ea typeface="+mn-ea"/>
          <a:cs typeface="Lato Regular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sv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E5F7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173"/>
          <p:cNvSpPr>
            <a:spLocks noEditPoints="1"/>
          </p:cNvSpPr>
          <p:nvPr/>
        </p:nvSpPr>
        <p:spPr bwMode="auto">
          <a:xfrm>
            <a:off x="13599529" y="-942697"/>
            <a:ext cx="15565642" cy="15569695"/>
          </a:xfrm>
          <a:custGeom>
            <a:avLst/>
            <a:gdLst>
              <a:gd name="T0" fmla="*/ 68 w 68"/>
              <a:gd name="T1" fmla="*/ 44 h 68"/>
              <a:gd name="T2" fmla="*/ 67 w 68"/>
              <a:gd name="T3" fmla="*/ 46 h 68"/>
              <a:gd name="T4" fmla="*/ 35 w 68"/>
              <a:gd name="T5" fmla="*/ 67 h 68"/>
              <a:gd name="T6" fmla="*/ 34 w 68"/>
              <a:gd name="T7" fmla="*/ 68 h 68"/>
              <a:gd name="T8" fmla="*/ 32 w 68"/>
              <a:gd name="T9" fmla="*/ 67 h 68"/>
              <a:gd name="T10" fmla="*/ 1 w 68"/>
              <a:gd name="T11" fmla="*/ 46 h 68"/>
              <a:gd name="T12" fmla="*/ 0 w 68"/>
              <a:gd name="T13" fmla="*/ 44 h 68"/>
              <a:gd name="T14" fmla="*/ 0 w 68"/>
              <a:gd name="T15" fmla="*/ 23 h 68"/>
              <a:gd name="T16" fmla="*/ 1 w 68"/>
              <a:gd name="T17" fmla="*/ 21 h 68"/>
              <a:gd name="T18" fmla="*/ 32 w 68"/>
              <a:gd name="T19" fmla="*/ 0 h 68"/>
              <a:gd name="T20" fmla="*/ 34 w 68"/>
              <a:gd name="T21" fmla="*/ 0 h 68"/>
              <a:gd name="T22" fmla="*/ 35 w 68"/>
              <a:gd name="T23" fmla="*/ 0 h 68"/>
              <a:gd name="T24" fmla="*/ 67 w 68"/>
              <a:gd name="T25" fmla="*/ 21 h 68"/>
              <a:gd name="T26" fmla="*/ 68 w 68"/>
              <a:gd name="T27" fmla="*/ 23 h 68"/>
              <a:gd name="T28" fmla="*/ 68 w 68"/>
              <a:gd name="T29" fmla="*/ 44 h 68"/>
              <a:gd name="T30" fmla="*/ 13 w 68"/>
              <a:gd name="T31" fmla="*/ 34 h 68"/>
              <a:gd name="T32" fmla="*/ 6 w 68"/>
              <a:gd name="T33" fmla="*/ 29 h 68"/>
              <a:gd name="T34" fmla="*/ 6 w 68"/>
              <a:gd name="T35" fmla="*/ 39 h 68"/>
              <a:gd name="T36" fmla="*/ 13 w 68"/>
              <a:gd name="T37" fmla="*/ 34 h 68"/>
              <a:gd name="T38" fmla="*/ 31 w 68"/>
              <a:gd name="T39" fmla="*/ 22 h 68"/>
              <a:gd name="T40" fmla="*/ 31 w 68"/>
              <a:gd name="T41" fmla="*/ 8 h 68"/>
              <a:gd name="T42" fmla="*/ 8 w 68"/>
              <a:gd name="T43" fmla="*/ 23 h 68"/>
              <a:gd name="T44" fmla="*/ 18 w 68"/>
              <a:gd name="T45" fmla="*/ 30 h 68"/>
              <a:gd name="T46" fmla="*/ 31 w 68"/>
              <a:gd name="T47" fmla="*/ 22 h 68"/>
              <a:gd name="T48" fmla="*/ 31 w 68"/>
              <a:gd name="T49" fmla="*/ 59 h 68"/>
              <a:gd name="T50" fmla="*/ 31 w 68"/>
              <a:gd name="T51" fmla="*/ 46 h 68"/>
              <a:gd name="T52" fmla="*/ 18 w 68"/>
              <a:gd name="T53" fmla="*/ 37 h 68"/>
              <a:gd name="T54" fmla="*/ 8 w 68"/>
              <a:gd name="T55" fmla="*/ 44 h 68"/>
              <a:gd name="T56" fmla="*/ 31 w 68"/>
              <a:gd name="T57" fmla="*/ 59 h 68"/>
              <a:gd name="T58" fmla="*/ 44 w 68"/>
              <a:gd name="T59" fmla="*/ 34 h 68"/>
              <a:gd name="T60" fmla="*/ 34 w 68"/>
              <a:gd name="T61" fmla="*/ 27 h 68"/>
              <a:gd name="T62" fmla="*/ 23 w 68"/>
              <a:gd name="T63" fmla="*/ 34 h 68"/>
              <a:gd name="T64" fmla="*/ 34 w 68"/>
              <a:gd name="T65" fmla="*/ 41 h 68"/>
              <a:gd name="T66" fmla="*/ 44 w 68"/>
              <a:gd name="T67" fmla="*/ 34 h 68"/>
              <a:gd name="T68" fmla="*/ 60 w 68"/>
              <a:gd name="T69" fmla="*/ 23 h 68"/>
              <a:gd name="T70" fmla="*/ 37 w 68"/>
              <a:gd name="T71" fmla="*/ 8 h 68"/>
              <a:gd name="T72" fmla="*/ 37 w 68"/>
              <a:gd name="T73" fmla="*/ 22 h 68"/>
              <a:gd name="T74" fmla="*/ 49 w 68"/>
              <a:gd name="T75" fmla="*/ 30 h 68"/>
              <a:gd name="T76" fmla="*/ 60 w 68"/>
              <a:gd name="T77" fmla="*/ 23 h 68"/>
              <a:gd name="T78" fmla="*/ 60 w 68"/>
              <a:gd name="T79" fmla="*/ 44 h 68"/>
              <a:gd name="T80" fmla="*/ 49 w 68"/>
              <a:gd name="T81" fmla="*/ 37 h 68"/>
              <a:gd name="T82" fmla="*/ 37 w 68"/>
              <a:gd name="T83" fmla="*/ 46 h 68"/>
              <a:gd name="T84" fmla="*/ 37 w 68"/>
              <a:gd name="T85" fmla="*/ 59 h 68"/>
              <a:gd name="T86" fmla="*/ 60 w 68"/>
              <a:gd name="T87" fmla="*/ 44 h 68"/>
              <a:gd name="T88" fmla="*/ 62 w 68"/>
              <a:gd name="T89" fmla="*/ 39 h 68"/>
              <a:gd name="T90" fmla="*/ 62 w 68"/>
              <a:gd name="T91" fmla="*/ 29 h 68"/>
              <a:gd name="T92" fmla="*/ 55 w 68"/>
              <a:gd name="T93" fmla="*/ 34 h 68"/>
              <a:gd name="T94" fmla="*/ 62 w 68"/>
              <a:gd name="T95" fmla="*/ 39 h 68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</a:gdLst>
            <a:ahLst/>
            <a:cxnLst>
              <a:cxn ang="T96">
                <a:pos x="T0" y="T1"/>
              </a:cxn>
              <a:cxn ang="T97">
                <a:pos x="T2" y="T3"/>
              </a:cxn>
              <a:cxn ang="T98">
                <a:pos x="T4" y="T5"/>
              </a:cxn>
              <a:cxn ang="T99">
                <a:pos x="T6" y="T7"/>
              </a:cxn>
              <a:cxn ang="T100">
                <a:pos x="T8" y="T9"/>
              </a:cxn>
              <a:cxn ang="T101">
                <a:pos x="T10" y="T11"/>
              </a:cxn>
              <a:cxn ang="T102">
                <a:pos x="T12" y="T13"/>
              </a:cxn>
              <a:cxn ang="T103">
                <a:pos x="T14" y="T15"/>
              </a:cxn>
              <a:cxn ang="T104">
                <a:pos x="T16" y="T17"/>
              </a:cxn>
              <a:cxn ang="T105">
                <a:pos x="T18" y="T19"/>
              </a:cxn>
              <a:cxn ang="T106">
                <a:pos x="T20" y="T21"/>
              </a:cxn>
              <a:cxn ang="T107">
                <a:pos x="T22" y="T23"/>
              </a:cxn>
              <a:cxn ang="T108">
                <a:pos x="T24" y="T25"/>
              </a:cxn>
              <a:cxn ang="T109">
                <a:pos x="T26" y="T27"/>
              </a:cxn>
              <a:cxn ang="T110">
                <a:pos x="T28" y="T29"/>
              </a:cxn>
              <a:cxn ang="T111">
                <a:pos x="T30" y="T31"/>
              </a:cxn>
              <a:cxn ang="T112">
                <a:pos x="T32" y="T33"/>
              </a:cxn>
              <a:cxn ang="T113">
                <a:pos x="T34" y="T35"/>
              </a:cxn>
              <a:cxn ang="T114">
                <a:pos x="T36" y="T37"/>
              </a:cxn>
              <a:cxn ang="T115">
                <a:pos x="T38" y="T39"/>
              </a:cxn>
              <a:cxn ang="T116">
                <a:pos x="T40" y="T41"/>
              </a:cxn>
              <a:cxn ang="T117">
                <a:pos x="T42" y="T43"/>
              </a:cxn>
              <a:cxn ang="T118">
                <a:pos x="T44" y="T45"/>
              </a:cxn>
              <a:cxn ang="T119">
                <a:pos x="T46" y="T47"/>
              </a:cxn>
              <a:cxn ang="T120">
                <a:pos x="T48" y="T49"/>
              </a:cxn>
              <a:cxn ang="T121">
                <a:pos x="T50" y="T51"/>
              </a:cxn>
              <a:cxn ang="T122">
                <a:pos x="T52" y="T53"/>
              </a:cxn>
              <a:cxn ang="T123">
                <a:pos x="T54" y="T55"/>
              </a:cxn>
              <a:cxn ang="T124">
                <a:pos x="T56" y="T57"/>
              </a:cxn>
              <a:cxn ang="T125">
                <a:pos x="T58" y="T59"/>
              </a:cxn>
              <a:cxn ang="T126">
                <a:pos x="T60" y="T61"/>
              </a:cxn>
              <a:cxn ang="T127">
                <a:pos x="T62" y="T63"/>
              </a:cxn>
              <a:cxn ang="T128">
                <a:pos x="T64" y="T65"/>
              </a:cxn>
              <a:cxn ang="T129">
                <a:pos x="T66" y="T67"/>
              </a:cxn>
              <a:cxn ang="T130">
                <a:pos x="T68" y="T69"/>
              </a:cxn>
              <a:cxn ang="T131">
                <a:pos x="T70" y="T71"/>
              </a:cxn>
              <a:cxn ang="T132">
                <a:pos x="T72" y="T73"/>
              </a:cxn>
              <a:cxn ang="T133">
                <a:pos x="T74" y="T75"/>
              </a:cxn>
              <a:cxn ang="T134">
                <a:pos x="T76" y="T77"/>
              </a:cxn>
              <a:cxn ang="T135">
                <a:pos x="T78" y="T79"/>
              </a:cxn>
              <a:cxn ang="T136">
                <a:pos x="T80" y="T81"/>
              </a:cxn>
              <a:cxn ang="T137">
                <a:pos x="T82" y="T83"/>
              </a:cxn>
              <a:cxn ang="T138">
                <a:pos x="T84" y="T85"/>
              </a:cxn>
              <a:cxn ang="T139">
                <a:pos x="T86" y="T87"/>
              </a:cxn>
              <a:cxn ang="T140">
                <a:pos x="T88" y="T89"/>
              </a:cxn>
              <a:cxn ang="T141">
                <a:pos x="T90" y="T91"/>
              </a:cxn>
              <a:cxn ang="T142">
                <a:pos x="T92" y="T93"/>
              </a:cxn>
              <a:cxn ang="T143">
                <a:pos x="T94" y="T95"/>
              </a:cxn>
            </a:cxnLst>
            <a:rect l="0" t="0" r="r" b="b"/>
            <a:pathLst>
              <a:path w="68" h="68">
                <a:moveTo>
                  <a:pt x="68" y="44"/>
                </a:moveTo>
                <a:cubicBezTo>
                  <a:pt x="68" y="45"/>
                  <a:pt x="67" y="46"/>
                  <a:pt x="67" y="46"/>
                </a:cubicBezTo>
                <a:cubicBezTo>
                  <a:pt x="35" y="67"/>
                  <a:pt x="35" y="67"/>
                  <a:pt x="35" y="67"/>
                </a:cubicBezTo>
                <a:cubicBezTo>
                  <a:pt x="35" y="68"/>
                  <a:pt x="34" y="68"/>
                  <a:pt x="34" y="68"/>
                </a:cubicBezTo>
                <a:cubicBezTo>
                  <a:pt x="33" y="68"/>
                  <a:pt x="33" y="68"/>
                  <a:pt x="32" y="67"/>
                </a:cubicBezTo>
                <a:cubicBezTo>
                  <a:pt x="1" y="46"/>
                  <a:pt x="1" y="46"/>
                  <a:pt x="1" y="46"/>
                </a:cubicBezTo>
                <a:cubicBezTo>
                  <a:pt x="0" y="46"/>
                  <a:pt x="0" y="45"/>
                  <a:pt x="0" y="44"/>
                </a:cubicBezTo>
                <a:cubicBezTo>
                  <a:pt x="0" y="23"/>
                  <a:pt x="0" y="23"/>
                  <a:pt x="0" y="23"/>
                </a:cubicBezTo>
                <a:cubicBezTo>
                  <a:pt x="0" y="22"/>
                  <a:pt x="0" y="21"/>
                  <a:pt x="1" y="21"/>
                </a:cubicBezTo>
                <a:cubicBezTo>
                  <a:pt x="32" y="0"/>
                  <a:pt x="32" y="0"/>
                  <a:pt x="32" y="0"/>
                </a:cubicBezTo>
                <a:cubicBezTo>
                  <a:pt x="33" y="0"/>
                  <a:pt x="33" y="0"/>
                  <a:pt x="34" y="0"/>
                </a:cubicBezTo>
                <a:cubicBezTo>
                  <a:pt x="34" y="0"/>
                  <a:pt x="35" y="0"/>
                  <a:pt x="35" y="0"/>
                </a:cubicBezTo>
                <a:cubicBezTo>
                  <a:pt x="67" y="21"/>
                  <a:pt x="67" y="21"/>
                  <a:pt x="67" y="21"/>
                </a:cubicBezTo>
                <a:cubicBezTo>
                  <a:pt x="67" y="21"/>
                  <a:pt x="68" y="22"/>
                  <a:pt x="68" y="23"/>
                </a:cubicBezTo>
                <a:lnTo>
                  <a:pt x="68" y="44"/>
                </a:lnTo>
                <a:close/>
                <a:moveTo>
                  <a:pt x="13" y="34"/>
                </a:moveTo>
                <a:cubicBezTo>
                  <a:pt x="6" y="29"/>
                  <a:pt x="6" y="29"/>
                  <a:pt x="6" y="29"/>
                </a:cubicBezTo>
                <a:cubicBezTo>
                  <a:pt x="6" y="39"/>
                  <a:pt x="6" y="39"/>
                  <a:pt x="6" y="39"/>
                </a:cubicBezTo>
                <a:lnTo>
                  <a:pt x="13" y="34"/>
                </a:lnTo>
                <a:close/>
                <a:moveTo>
                  <a:pt x="31" y="22"/>
                </a:moveTo>
                <a:cubicBezTo>
                  <a:pt x="31" y="8"/>
                  <a:pt x="31" y="8"/>
                  <a:pt x="31" y="8"/>
                </a:cubicBezTo>
                <a:cubicBezTo>
                  <a:pt x="8" y="23"/>
                  <a:pt x="8" y="23"/>
                  <a:pt x="8" y="23"/>
                </a:cubicBezTo>
                <a:cubicBezTo>
                  <a:pt x="18" y="30"/>
                  <a:pt x="18" y="30"/>
                  <a:pt x="18" y="30"/>
                </a:cubicBezTo>
                <a:lnTo>
                  <a:pt x="31" y="22"/>
                </a:lnTo>
                <a:close/>
                <a:moveTo>
                  <a:pt x="31" y="59"/>
                </a:moveTo>
                <a:cubicBezTo>
                  <a:pt x="31" y="46"/>
                  <a:pt x="31" y="46"/>
                  <a:pt x="31" y="46"/>
                </a:cubicBezTo>
                <a:cubicBezTo>
                  <a:pt x="18" y="37"/>
                  <a:pt x="18" y="37"/>
                  <a:pt x="18" y="37"/>
                </a:cubicBezTo>
                <a:cubicBezTo>
                  <a:pt x="8" y="44"/>
                  <a:pt x="8" y="44"/>
                  <a:pt x="8" y="44"/>
                </a:cubicBezTo>
                <a:lnTo>
                  <a:pt x="31" y="59"/>
                </a:lnTo>
                <a:close/>
                <a:moveTo>
                  <a:pt x="44" y="34"/>
                </a:moveTo>
                <a:cubicBezTo>
                  <a:pt x="34" y="27"/>
                  <a:pt x="34" y="27"/>
                  <a:pt x="34" y="27"/>
                </a:cubicBezTo>
                <a:cubicBezTo>
                  <a:pt x="23" y="34"/>
                  <a:pt x="23" y="34"/>
                  <a:pt x="23" y="34"/>
                </a:cubicBezTo>
                <a:cubicBezTo>
                  <a:pt x="34" y="41"/>
                  <a:pt x="34" y="41"/>
                  <a:pt x="34" y="41"/>
                </a:cubicBezTo>
                <a:lnTo>
                  <a:pt x="44" y="34"/>
                </a:lnTo>
                <a:close/>
                <a:moveTo>
                  <a:pt x="60" y="23"/>
                </a:moveTo>
                <a:cubicBezTo>
                  <a:pt x="37" y="8"/>
                  <a:pt x="37" y="8"/>
                  <a:pt x="37" y="8"/>
                </a:cubicBezTo>
                <a:cubicBezTo>
                  <a:pt x="37" y="22"/>
                  <a:pt x="37" y="22"/>
                  <a:pt x="37" y="22"/>
                </a:cubicBezTo>
                <a:cubicBezTo>
                  <a:pt x="49" y="30"/>
                  <a:pt x="49" y="30"/>
                  <a:pt x="49" y="30"/>
                </a:cubicBezTo>
                <a:lnTo>
                  <a:pt x="60" y="23"/>
                </a:lnTo>
                <a:close/>
                <a:moveTo>
                  <a:pt x="60" y="44"/>
                </a:moveTo>
                <a:cubicBezTo>
                  <a:pt x="49" y="37"/>
                  <a:pt x="49" y="37"/>
                  <a:pt x="49" y="37"/>
                </a:cubicBezTo>
                <a:cubicBezTo>
                  <a:pt x="37" y="46"/>
                  <a:pt x="37" y="46"/>
                  <a:pt x="37" y="46"/>
                </a:cubicBezTo>
                <a:cubicBezTo>
                  <a:pt x="37" y="59"/>
                  <a:pt x="37" y="59"/>
                  <a:pt x="37" y="59"/>
                </a:cubicBezTo>
                <a:lnTo>
                  <a:pt x="60" y="44"/>
                </a:lnTo>
                <a:close/>
                <a:moveTo>
                  <a:pt x="62" y="39"/>
                </a:moveTo>
                <a:cubicBezTo>
                  <a:pt x="62" y="29"/>
                  <a:pt x="62" y="29"/>
                  <a:pt x="62" y="29"/>
                </a:cubicBezTo>
                <a:cubicBezTo>
                  <a:pt x="55" y="34"/>
                  <a:pt x="55" y="34"/>
                  <a:pt x="55" y="34"/>
                </a:cubicBezTo>
                <a:lnTo>
                  <a:pt x="62" y="39"/>
                </a:lnTo>
                <a:close/>
              </a:path>
            </a:pathLst>
          </a:custGeom>
          <a:solidFill>
            <a:schemeClr val="bg1">
              <a:alpha val="2000"/>
            </a:schemeClr>
          </a:solidFill>
          <a:ln>
            <a:noFill/>
          </a:ln>
        </p:spPr>
        <p:txBody>
          <a:bodyPr lIns="243797" tIns="121899" rIns="243797" bIns="121899"/>
          <a:lstStyle/>
          <a:p>
            <a:pPr algn="r"/>
            <a:endParaRPr lang="en-US"/>
          </a:p>
        </p:txBody>
      </p:sp>
      <p:pic>
        <p:nvPicPr>
          <p:cNvPr id="3" name="Picture 2" descr="Logo&#10;&#10;Description automatically generated">
            <a:extLst>
              <a:ext uri="{FF2B5EF4-FFF2-40B4-BE49-F238E27FC236}">
                <a16:creationId xmlns:a16="http://schemas.microsoft.com/office/drawing/2014/main" id="{89963395-EB04-72DE-41CB-21F39285AF0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198" y="557562"/>
            <a:ext cx="7408425" cy="3548096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F9B36749-76B1-D799-E5FF-B576BB3034D9}"/>
              </a:ext>
            </a:extLst>
          </p:cNvPr>
          <p:cNvSpPr txBox="1"/>
          <p:nvPr/>
        </p:nvSpPr>
        <p:spPr>
          <a:xfrm>
            <a:off x="7655441" y="2033898"/>
            <a:ext cx="1505570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7200" dirty="0">
                <a:solidFill>
                  <a:schemeClr val="bg1"/>
                </a:solidFill>
              </a:rPr>
              <a:t>| Ambulatory Epistaxis Management QI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CB0315A-660A-4050-456A-E8005AF7B597}"/>
              </a:ext>
            </a:extLst>
          </p:cNvPr>
          <p:cNvSpPr txBox="1"/>
          <p:nvPr/>
        </p:nvSpPr>
        <p:spPr>
          <a:xfrm>
            <a:off x="7655442" y="1090643"/>
            <a:ext cx="1505570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i="1" dirty="0">
                <a:solidFill>
                  <a:schemeClr val="bg1"/>
                </a:solidFill>
              </a:rPr>
              <a:t>In collaboration with Emergency Departments across NHS Scotland</a:t>
            </a:r>
          </a:p>
        </p:txBody>
      </p:sp>
      <p:grpSp>
        <p:nvGrpSpPr>
          <p:cNvPr id="35" name="Group 34">
            <a:extLst>
              <a:ext uri="{FF2B5EF4-FFF2-40B4-BE49-F238E27FC236}">
                <a16:creationId xmlns:a16="http://schemas.microsoft.com/office/drawing/2014/main" id="{7B81F1E2-C57D-FEE3-7BAB-9AFC275BF043}"/>
              </a:ext>
            </a:extLst>
          </p:cNvPr>
          <p:cNvGrpSpPr/>
          <p:nvPr/>
        </p:nvGrpSpPr>
        <p:grpSpPr>
          <a:xfrm>
            <a:off x="16033897" y="4105658"/>
            <a:ext cx="6220690" cy="7365548"/>
            <a:chOff x="3934047" y="4064094"/>
            <a:chExt cx="8957892" cy="8051632"/>
          </a:xfrm>
        </p:grpSpPr>
        <p:sp>
          <p:nvSpPr>
            <p:cNvPr id="28" name="Terminator 27">
              <a:extLst>
                <a:ext uri="{FF2B5EF4-FFF2-40B4-BE49-F238E27FC236}">
                  <a16:creationId xmlns:a16="http://schemas.microsoft.com/office/drawing/2014/main" id="{3BEB4DCB-A030-0434-C68E-B08888CB3CB0}"/>
                </a:ext>
              </a:extLst>
            </p:cNvPr>
            <p:cNvSpPr/>
            <p:nvPr/>
          </p:nvSpPr>
          <p:spPr>
            <a:xfrm>
              <a:off x="3934047" y="9551207"/>
              <a:ext cx="6573011" cy="1231173"/>
            </a:xfrm>
            <a:prstGeom prst="flowChartTerminator">
              <a:avLst/>
            </a:prstGeom>
            <a:solidFill>
              <a:schemeClr val="bg2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16" name="Graphic 15" descr="Nose outline">
              <a:extLst>
                <a:ext uri="{FF2B5EF4-FFF2-40B4-BE49-F238E27FC236}">
                  <a16:creationId xmlns:a16="http://schemas.microsoft.com/office/drawing/2014/main" id="{AD17CA8D-F832-295B-7E3F-263CC2D27495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4840307" y="4064094"/>
              <a:ext cx="8051632" cy="8051632"/>
            </a:xfrm>
            <a:prstGeom prst="rect">
              <a:avLst/>
            </a:prstGeom>
          </p:spPr>
        </p:pic>
      </p:grpSp>
      <p:sp>
        <p:nvSpPr>
          <p:cNvPr id="36" name="TextBox 35">
            <a:extLst>
              <a:ext uri="{FF2B5EF4-FFF2-40B4-BE49-F238E27FC236}">
                <a16:creationId xmlns:a16="http://schemas.microsoft.com/office/drawing/2014/main" id="{3EE72907-EAFF-3214-9996-74C82A4BECD5}"/>
              </a:ext>
            </a:extLst>
          </p:cNvPr>
          <p:cNvSpPr txBox="1"/>
          <p:nvPr/>
        </p:nvSpPr>
        <p:spPr>
          <a:xfrm>
            <a:off x="2123063" y="6458437"/>
            <a:ext cx="12312502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5400" dirty="0">
                <a:solidFill>
                  <a:schemeClr val="bg1"/>
                </a:solidFill>
              </a:rPr>
              <a:t>A change to ambulatory pathway for packed epistaxis patients.</a:t>
            </a:r>
          </a:p>
          <a:p>
            <a:pPr algn="ctr"/>
            <a:endParaRPr lang="en-GB" sz="5400" dirty="0">
              <a:solidFill>
                <a:schemeClr val="bg1"/>
              </a:solidFill>
            </a:endParaRPr>
          </a:p>
          <a:p>
            <a:pPr algn="ctr"/>
            <a:r>
              <a:rPr lang="en-GB" sz="5400" dirty="0">
                <a:solidFill>
                  <a:schemeClr val="bg1"/>
                </a:solidFill>
              </a:rPr>
              <a:t>Your ENT Site Lead + Contact</a:t>
            </a:r>
          </a:p>
          <a:p>
            <a:pPr algn="ctr"/>
            <a:r>
              <a:rPr lang="en-GB" sz="5400" dirty="0">
                <a:solidFill>
                  <a:schemeClr val="bg1"/>
                </a:solidFill>
              </a:rPr>
              <a:t>Your ED Site Lead </a:t>
            </a:r>
            <a:r>
              <a:rPr lang="en-GB" sz="5400">
                <a:solidFill>
                  <a:schemeClr val="bg1"/>
                </a:solidFill>
              </a:rPr>
              <a:t>+ Contact</a:t>
            </a:r>
            <a:endParaRPr lang="en-GB" sz="5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35911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theme/theme1.xml><?xml version="1.0" encoding="utf-8"?>
<a:theme xmlns:a="http://schemas.openxmlformats.org/drawingml/2006/main" name="Custom Design">
  <a:themeElements>
    <a:clrScheme name="Exchange - Light Version 7">
      <a:dk1>
        <a:srgbClr val="445469"/>
      </a:dk1>
      <a:lt1>
        <a:sysClr val="window" lastClr="FFFFFF"/>
      </a:lt1>
      <a:dk2>
        <a:srgbClr val="445469"/>
      </a:dk2>
      <a:lt2>
        <a:srgbClr val="FFFFFF"/>
      </a:lt2>
      <a:accent1>
        <a:srgbClr val="209072"/>
      </a:accent1>
      <a:accent2>
        <a:srgbClr val="7EB739"/>
      </a:accent2>
      <a:accent3>
        <a:srgbClr val="202D3A"/>
      </a:accent3>
      <a:accent4>
        <a:srgbClr val="EC8921"/>
      </a:accent4>
      <a:accent5>
        <a:srgbClr val="AE2724"/>
      </a:accent5>
      <a:accent6>
        <a:srgbClr val="A1A1A1"/>
      </a:accent6>
      <a:hlink>
        <a:srgbClr val="F33B48"/>
      </a:hlink>
      <a:folHlink>
        <a:srgbClr val="FFC0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10efe0bd-a030-4bca-809c-b5e6745e499a}" enabled="0" method="" siteId="{10efe0bd-a030-4bca-809c-b5e6745e499a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25573</TotalTime>
  <Words>36</Words>
  <Application>Microsoft Macintosh PowerPoint</Application>
  <PresentationFormat>Custom</PresentationFormat>
  <Paragraphs>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Lato Regular</vt:lpstr>
      <vt:lpstr>Arial</vt:lpstr>
      <vt:lpstr>Calibri</vt:lpstr>
      <vt:lpstr>Calibri Light</vt:lpstr>
      <vt:lpstr>Custom Design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Barcena</dc:title>
  <dc:subject/>
  <dc:creator>SlidePro</dc:creator>
  <cp:keywords/>
  <dc:description/>
  <cp:lastModifiedBy>Jimmy Ng (NHS Tayside)</cp:lastModifiedBy>
  <cp:revision>4883</cp:revision>
  <dcterms:created xsi:type="dcterms:W3CDTF">2014-11-12T21:47:38Z</dcterms:created>
  <dcterms:modified xsi:type="dcterms:W3CDTF">2024-06-13T12:17:28Z</dcterms:modified>
  <cp:category/>
</cp:coreProperties>
</file>